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0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76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7361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50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530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063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4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5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40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76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2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7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5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0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10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21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3C24-D4D5-46F2-8ECC-4EDC0060FDB8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FBB3D6-5587-465E-857A-04DDA1EDB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14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92428" y="2667829"/>
            <a:ext cx="10419008" cy="23876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Компьютерлік бақылау ұғымдары.</a:t>
            </a:r>
            <a:b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DDC, PID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1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dirty="0" smtClean="0"/>
              <a:t>	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ағылш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computer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— «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есептегіш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»), 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ЭЕМ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электрондық</a:t>
            </a:r>
            <a:r>
              <a:rPr lang="ru-RU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есептеуіш</a:t>
            </a:r>
            <a:r>
              <a:rPr lang="ru-RU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машина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есептеулерді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ала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белгіленген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алгоритм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өңдеу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сақтау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арналған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машина. Компьютер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дәуірінің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бастапқы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кезеңдерінде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компьютердің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—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саналатын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Қазіргі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кезде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олардың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—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болып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табылады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Компьютерлік бақылау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Компьютерлік бақылау 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 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техникалық бақылау – 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объекттерді бақылау, анықтауды жүзеге асыратын машиналарды жасау теориясы мен технологиясы.</a:t>
            </a:r>
          </a:p>
          <a:p>
            <a:pPr marL="0" indent="0">
              <a:buNone/>
            </a:pPr>
            <a:r>
              <a:rPr lang="kk-KZ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Технологиялық білім ретінде, компьютерлік бақылау осы техноллогияның теориясы мен технологиясы арқылы компьютерлік бақылау системасын құруға ұмтылады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64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29986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 </a:t>
            </a:r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50786"/>
            <a:ext cx="9071974" cy="3515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 (</a:t>
            </a: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proportional–integral–derivative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Пропорционалды-интегралды-дифференциалданатын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ПИД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регулятор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 контурындағы кері хабарламамен қамтамасыздандырылған құрылғы. Автоматты басқару системаларында басқару сигналын құруды ұйымдастырады, ол сигнал мақсаты өтпелі процесстің дәлдігі мен сапасын арттыру.</a:t>
            </a:r>
            <a:endParaRPr lang="ru-RU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869" y="292959"/>
            <a:ext cx="2682586" cy="274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7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 </a:t>
            </a: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ПИД-регулятор </a:t>
            </a:r>
            <a:r>
              <a:rPr lang="kk-K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 сигналын 3 құрамадан түзеді:</a:t>
            </a:r>
          </a:p>
          <a:p>
            <a:pPr>
              <a:buFont typeface="+mj-lt"/>
              <a:buAutoNum type="arabicPeriod"/>
            </a:pPr>
            <a:r>
              <a:rPr lang="kk-KZ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Кіріс және шығыс сигналдарының пропорционалды айырмасы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келісілмеушілік сигналы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kk-KZ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Келісілмеушілік сигнал интегралы</a:t>
            </a:r>
          </a:p>
          <a:p>
            <a:pPr>
              <a:buFont typeface="+mj-lt"/>
              <a:buAutoNum type="arabicPeriod"/>
            </a:pPr>
            <a:r>
              <a:rPr lang="kk-KZ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Келісілмеушілік сигнал туындысы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k-K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Осы 3 компоненттің біреуі қолданылсмаса, онда оны пропорционалды-интегралды, пропорционалды-дифференциалды, пропорционалды, т.б. Атай береді.</a:t>
            </a:r>
          </a:p>
          <a:p>
            <a:pPr marL="0" indent="0">
              <a:buNone/>
            </a:pP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54" y="266108"/>
            <a:ext cx="4688147" cy="166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8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	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 </a:t>
            </a: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77334" y="1558637"/>
            <a:ext cx="8749068" cy="463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біріктіру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біріктіру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басқарылатын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ауытқуының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интегралына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пропорционалды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Оны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статикалық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қатені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жою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пайдаланылады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контроллерге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статикалық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қатені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ескеруге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мүмкіндік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береді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жүйеде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сыртқы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толқулар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болмаса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ала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анықталған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тұрақтанады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пропорционалды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компонент сигналы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шығыс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сигналы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біріктірумен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етіледі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Дегенмен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интегралдау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компоненті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коэффициентін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дұрыс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таңдамасада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өзін-өзі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тербелеуге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әкелуі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11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289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Дифференциалды компонент</a:t>
            </a:r>
          </a:p>
          <a:p>
            <a:pPr marL="0" indent="0">
              <a:buNone/>
            </a:pPr>
            <a:endParaRPr lang="kk-K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 </a:t>
            </a: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7334" y="2575776"/>
            <a:ext cx="84666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Дифференцирленген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компонент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бақыланатын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мөлшердің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ауытқуының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өзгеру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жылдамдығына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пропорционалды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мақсатты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мәнндік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ауытқуларға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қарсы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тұруға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арналған</a:t>
            </a:r>
            <a:r>
              <a:rPr lang="ru-RU" sz="22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9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DDC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303" y="158104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kk-K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sz="2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Channel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 мен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компьютердің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интерфейстік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алмасуы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kk-KZ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Channel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 мен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компьютердің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алмасу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интерфейсі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интерфейстің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бар:</a:t>
            </a:r>
            <a:b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DDC 1 </a:t>
            </a:r>
            <a:r>
              <a:rPr lang="en-US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яғни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монитордан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компьютерге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алатын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видеорежимдер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монитордың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модельі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жібереді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DDC 2 </a:t>
            </a:r>
            <a:r>
              <a:rPr lang="en-US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бағытты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алмасу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38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93" y="2976563"/>
            <a:ext cx="5175249" cy="3881437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1698" y="23552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74303" y="1122218"/>
            <a:ext cx="8673606" cy="157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74303" y="1581040"/>
            <a:ext cx="8582576" cy="1561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986" y="1389458"/>
            <a:ext cx="80793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Vesa</a:t>
            </a:r>
            <a:r>
              <a:rPr lang="en-US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Display Data Channel Command Interface.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стандарт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формалдау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жолымен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мониторға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команда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жіберуді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одан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алуды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көрсетеді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0738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100</Words>
  <Application>Microsoft Office PowerPoint</Application>
  <PresentationFormat>Широкоэкранный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Tahoma</vt:lpstr>
      <vt:lpstr>Trebuchet MS</vt:lpstr>
      <vt:lpstr>Wingdings</vt:lpstr>
      <vt:lpstr>Wingdings 3</vt:lpstr>
      <vt:lpstr>Грань</vt:lpstr>
      <vt:lpstr>Компьютерлік бақылау ұғымдары. Sequence бақылау, DDC, PID бақылау.</vt:lpstr>
      <vt:lpstr>Компьютер</vt:lpstr>
      <vt:lpstr>Компьютерлік бақылау</vt:lpstr>
      <vt:lpstr>PID бақылау</vt:lpstr>
      <vt:lpstr>PID бақылау</vt:lpstr>
      <vt:lpstr>PID бақылау</vt:lpstr>
      <vt:lpstr>PID бақылау</vt:lpstr>
      <vt:lpstr>DDC</vt:lpstr>
      <vt:lpstr>DDС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Компьютерлік бақылау ұғымдары. Sequence бақылау, DDC, PID бақылау.</dc:title>
  <dc:creator>Самат</dc:creator>
  <cp:lastModifiedBy>Самат</cp:lastModifiedBy>
  <cp:revision>6</cp:revision>
  <dcterms:created xsi:type="dcterms:W3CDTF">2017-10-18T04:37:25Z</dcterms:created>
  <dcterms:modified xsi:type="dcterms:W3CDTF">2017-10-18T05:22:27Z</dcterms:modified>
</cp:coreProperties>
</file>